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8288000" cy="10287000"/>
  <p:notesSz cx="18288000" cy="10287000"/>
  <p:embeddedFontLst>
    <p:embeddedFont>
      <p:font typeface="Lato" panose="020F0502020204030204" pitchFamily="34" charset="0"/>
      <p:regular r:id="rId17"/>
      <p:bold r:id="rId18"/>
      <p:italic r:id="rId19"/>
      <p:boldItalic r:id="rId20"/>
    </p:embeddedFont>
    <p:embeddedFont>
      <p:font typeface="Playfair Display" panose="00000500000000000000" pitchFamily="2" charset="0"/>
      <p:regular r:id="rId21"/>
      <p:bold r:id="rId22"/>
      <p:italic r:id="rId23"/>
      <p:boldItalic r:id="rId24"/>
    </p:embeddedFont>
    <p:embeddedFont>
      <p:font typeface="Roboto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" roundtripDataSignature="AMtx7mh752yuoiZl4auTf6TA/MAV4YTl7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39" d="100"/>
          <a:sy n="39" d="100"/>
        </p:scale>
        <p:origin x="940" y="52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10358438" y="0"/>
            <a:ext cx="79248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10358438" y="9771063"/>
            <a:ext cx="7924800" cy="515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/>
              <a:t>‹#›</a:t>
            </a:fld>
            <a:endParaRPr sz="120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1" name="Google Shape;17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1" name="Google Shape;18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:notes"/>
          <p:cNvSpPr txBox="1">
            <a:spLocks noGrp="1"/>
          </p:cNvSpPr>
          <p:nvPr>
            <p:ph type="body" idx="1"/>
          </p:nvPr>
        </p:nvSpPr>
        <p:spPr>
          <a:xfrm>
            <a:off x="1828800" y="4951413"/>
            <a:ext cx="14630400" cy="404971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057900" y="1285875"/>
            <a:ext cx="6172200" cy="347186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3" name="Google Shape;11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Arial"/>
              <a:buNone/>
            </a:pPr>
            <a:endParaRPr sz="1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" name="Google Shape;13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" name="Google Shape;14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cb2fbcaaac_1_3385"/>
          <p:cNvSpPr/>
          <p:nvPr/>
        </p:nvSpPr>
        <p:spPr>
          <a:xfrm>
            <a:off x="5498100" y="1497600"/>
            <a:ext cx="7291800" cy="729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g2cb2fbcaaac_1_3385"/>
          <p:cNvSpPr/>
          <p:nvPr/>
        </p:nvSpPr>
        <p:spPr>
          <a:xfrm>
            <a:off x="5985900" y="1985400"/>
            <a:ext cx="6316200" cy="63162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g2cb2fbcaaac_1_3385"/>
          <p:cNvSpPr txBox="1">
            <a:spLocks noGrp="1"/>
          </p:cNvSpPr>
          <p:nvPr>
            <p:ph type="ctrTitle"/>
          </p:nvPr>
        </p:nvSpPr>
        <p:spPr>
          <a:xfrm>
            <a:off x="6192500" y="3254400"/>
            <a:ext cx="5902800" cy="3168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4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7" name="Google Shape;17;g2cb2fbcaaac_1_3385"/>
          <p:cNvSpPr txBox="1">
            <a:spLocks noGrp="1"/>
          </p:cNvSpPr>
          <p:nvPr>
            <p:ph type="subTitle" idx="1"/>
          </p:nvPr>
        </p:nvSpPr>
        <p:spPr>
          <a:xfrm>
            <a:off x="6192725" y="6533861"/>
            <a:ext cx="5902800" cy="14028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fair Display"/>
              <a:buNone/>
              <a:defRPr sz="36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fair Display"/>
              <a:buNone/>
              <a:defRPr sz="36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fair Display"/>
              <a:buNone/>
              <a:defRPr sz="36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fair Display"/>
              <a:buNone/>
              <a:defRPr sz="36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fair Display"/>
              <a:buNone/>
              <a:defRPr sz="36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fair Display"/>
              <a:buNone/>
              <a:defRPr sz="36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fair Display"/>
              <a:buNone/>
              <a:defRPr sz="36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Playfair Display"/>
              <a:buNone/>
              <a:defRPr sz="36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8" name="Google Shape;18;g2cb2fbcaaac_1_3385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cb2fbcaaac_1_3429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_5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cb2fbcaaac_1_3431"/>
          <p:cNvSpPr txBox="1">
            <a:spLocks noGrp="1"/>
          </p:cNvSpPr>
          <p:nvPr>
            <p:ph type="ctrTitle"/>
          </p:nvPr>
        </p:nvSpPr>
        <p:spPr>
          <a:xfrm>
            <a:off x="1732433" y="3149600"/>
            <a:ext cx="13238400" cy="40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81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g2cb2fbcaaac_1_3431"/>
          <p:cNvSpPr txBox="1">
            <a:spLocks noGrp="1"/>
          </p:cNvSpPr>
          <p:nvPr>
            <p:ph type="subTitle" idx="1"/>
          </p:nvPr>
        </p:nvSpPr>
        <p:spPr>
          <a:xfrm>
            <a:off x="1732433" y="7166070"/>
            <a:ext cx="13238400" cy="12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cap="none">
                <a:solidFill>
                  <a:srgbClr val="9B9B9B"/>
                </a:solidFill>
              </a:defRPr>
            </a:lvl1pPr>
            <a:lvl2pPr lvl="1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>
                <a:solidFill>
                  <a:srgbClr val="8A8A8A"/>
                </a:solidFill>
              </a:defRPr>
            </a:lvl2pPr>
            <a:lvl3pPr lvl="2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>
                <a:solidFill>
                  <a:srgbClr val="8A8A8A"/>
                </a:solidFill>
              </a:defRPr>
            </a:lvl3pPr>
            <a:lvl4pPr lvl="3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>
                <a:solidFill>
                  <a:srgbClr val="8A8A8A"/>
                </a:solidFill>
              </a:defRPr>
            </a:lvl4pPr>
            <a:lvl5pPr lvl="4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>
                <a:solidFill>
                  <a:srgbClr val="8A8A8A"/>
                </a:solidFill>
              </a:defRPr>
            </a:lvl5pPr>
            <a:lvl6pPr lvl="5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>
                <a:solidFill>
                  <a:srgbClr val="8A8A8A"/>
                </a:solidFill>
              </a:defRPr>
            </a:lvl6pPr>
            <a:lvl7pPr lvl="6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>
                <a:solidFill>
                  <a:srgbClr val="8A8A8A"/>
                </a:solidFill>
              </a:defRPr>
            </a:lvl7pPr>
            <a:lvl8pPr lvl="7" algn="ctr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None/>
              <a:defRPr>
                <a:solidFill>
                  <a:srgbClr val="8A8A8A"/>
                </a:solidFill>
              </a:defRPr>
            </a:lvl8pPr>
            <a:lvl9pPr lvl="8" algn="ctr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SzPts val="1400"/>
              <a:buNone/>
              <a:defRPr>
                <a:solidFill>
                  <a:srgbClr val="8A8A8A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g2cb2fbcaaac_1_3431"/>
          <p:cNvSpPr txBox="1">
            <a:spLocks noGrp="1"/>
          </p:cNvSpPr>
          <p:nvPr>
            <p:ph type="dt" idx="10"/>
          </p:nvPr>
        </p:nvSpPr>
        <p:spPr>
          <a:xfrm rot="5400000">
            <a:off x="15238476" y="2688337"/>
            <a:ext cx="1485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g2cb2fbcaaac_1_3431"/>
          <p:cNvSpPr txBox="1">
            <a:spLocks noGrp="1"/>
          </p:cNvSpPr>
          <p:nvPr>
            <p:ph type="ftr" idx="11"/>
          </p:nvPr>
        </p:nvSpPr>
        <p:spPr>
          <a:xfrm rot="5400000">
            <a:off x="13427961" y="4841754"/>
            <a:ext cx="5789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4" name="Google Shape;64;g2cb2fbcaaac_1_3431"/>
          <p:cNvSpPr txBox="1">
            <a:spLocks noGrp="1"/>
          </p:cNvSpPr>
          <p:nvPr>
            <p:ph type="sldNum" idx="12"/>
          </p:nvPr>
        </p:nvSpPr>
        <p:spPr>
          <a:xfrm>
            <a:off x="15528811" y="443594"/>
            <a:ext cx="1257300" cy="11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/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/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/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/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/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/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/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/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 Green Footer">
  <p:cSld name="Blank Green Foot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cb2fbcaaac_1_3437"/>
          <p:cNvSpPr txBox="1">
            <a:spLocks noGrp="1"/>
          </p:cNvSpPr>
          <p:nvPr>
            <p:ph type="title"/>
          </p:nvPr>
        </p:nvSpPr>
        <p:spPr>
          <a:xfrm>
            <a:off x="334201" y="1044751"/>
            <a:ext cx="132282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None/>
              <a:defRPr sz="5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g2cb2fbcaaac_1_3437"/>
          <p:cNvSpPr/>
          <p:nvPr/>
        </p:nvSpPr>
        <p:spPr>
          <a:xfrm flipH="1">
            <a:off x="143498" y="9235501"/>
            <a:ext cx="18195900" cy="10968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20000"/>
                </a:moveTo>
                <a:lnTo>
                  <a:pt x="168" y="0"/>
                </a:lnTo>
                <a:lnTo>
                  <a:pt x="120000" y="68165"/>
                </a:lnTo>
                <a:lnTo>
                  <a:pt x="119832" y="113092"/>
                </a:lnTo>
                <a:close/>
              </a:path>
            </a:pathLst>
          </a:custGeom>
          <a:solidFill>
            <a:srgbClr val="349351"/>
          </a:solidFill>
          <a:ln>
            <a:noFill/>
          </a:ln>
        </p:spPr>
      </p:sp>
      <p:sp>
        <p:nvSpPr>
          <p:cNvPr id="68" name="Google Shape;68;g2cb2fbcaaac_1_3437"/>
          <p:cNvSpPr/>
          <p:nvPr/>
        </p:nvSpPr>
        <p:spPr>
          <a:xfrm flipH="1">
            <a:off x="-25199" y="9373665"/>
            <a:ext cx="9539700" cy="948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7227"/>
                </a:moveTo>
                <a:lnTo>
                  <a:pt x="120000" y="0"/>
                </a:lnTo>
                <a:lnTo>
                  <a:pt x="119904" y="120000"/>
                </a:lnTo>
                <a:close/>
              </a:path>
            </a:pathLst>
          </a:custGeom>
          <a:solidFill>
            <a:srgbClr val="34A853"/>
          </a:solidFill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1">
  <p:cSld name="Blank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g2cb2fbcaaac_1_3441"/>
          <p:cNvGrpSpPr/>
          <p:nvPr/>
        </p:nvGrpSpPr>
        <p:grpSpPr>
          <a:xfrm>
            <a:off x="16938244" y="9607562"/>
            <a:ext cx="840982" cy="274019"/>
            <a:chOff x="0" y="0"/>
            <a:chExt cx="2077525" cy="676925"/>
          </a:xfrm>
        </p:grpSpPr>
        <p:sp>
          <p:nvSpPr>
            <p:cNvPr id="71" name="Google Shape;71;g2cb2fbcaaac_1_3441"/>
            <p:cNvSpPr/>
            <p:nvPr/>
          </p:nvSpPr>
          <p:spPr>
            <a:xfrm>
              <a:off x="0" y="0"/>
              <a:ext cx="511375" cy="524800"/>
            </a:xfrm>
            <a:custGeom>
              <a:avLst/>
              <a:gdLst/>
              <a:ahLst/>
              <a:cxnLst/>
              <a:rect l="l" t="t" r="r" b="b"/>
              <a:pathLst>
                <a:path w="20455" h="20992" extrusionOk="0">
                  <a:moveTo>
                    <a:pt x="10700" y="12450"/>
                  </a:moveTo>
                  <a:lnTo>
                    <a:pt x="10700" y="9583"/>
                  </a:lnTo>
                  <a:lnTo>
                    <a:pt x="20300" y="9583"/>
                  </a:lnTo>
                  <a:cubicBezTo>
                    <a:pt x="20398" y="10088"/>
                    <a:pt x="20455" y="10690"/>
                    <a:pt x="20455" y="11341"/>
                  </a:cubicBezTo>
                  <a:cubicBezTo>
                    <a:pt x="20455" y="13491"/>
                    <a:pt x="19866" y="16154"/>
                    <a:pt x="17972" y="18048"/>
                  </a:cubicBezTo>
                  <a:cubicBezTo>
                    <a:pt x="16129" y="19968"/>
                    <a:pt x="13773" y="20992"/>
                    <a:pt x="10650" y="20992"/>
                  </a:cubicBezTo>
                  <a:cubicBezTo>
                    <a:pt x="4864" y="20993"/>
                    <a:pt x="0" y="16282"/>
                    <a:pt x="0" y="10496"/>
                  </a:cubicBezTo>
                  <a:cubicBezTo>
                    <a:pt x="0" y="4710"/>
                    <a:pt x="4864" y="0"/>
                    <a:pt x="10650" y="0"/>
                  </a:cubicBezTo>
                  <a:cubicBezTo>
                    <a:pt x="13850" y="0"/>
                    <a:pt x="16129" y="1254"/>
                    <a:pt x="17844" y="2893"/>
                  </a:cubicBezTo>
                  <a:lnTo>
                    <a:pt x="15822" y="4915"/>
                  </a:lnTo>
                  <a:cubicBezTo>
                    <a:pt x="14593" y="3763"/>
                    <a:pt x="12929" y="2867"/>
                    <a:pt x="10651" y="2867"/>
                  </a:cubicBezTo>
                  <a:cubicBezTo>
                    <a:pt x="6427" y="2867"/>
                    <a:pt x="3124" y="6272"/>
                    <a:pt x="3124" y="10496"/>
                  </a:cubicBezTo>
                  <a:cubicBezTo>
                    <a:pt x="3124" y="14720"/>
                    <a:pt x="6427" y="18125"/>
                    <a:pt x="10651" y="18125"/>
                  </a:cubicBezTo>
                  <a:cubicBezTo>
                    <a:pt x="13390" y="18125"/>
                    <a:pt x="14952" y="17024"/>
                    <a:pt x="15950" y="16026"/>
                  </a:cubicBezTo>
                  <a:cubicBezTo>
                    <a:pt x="16764" y="15213"/>
                    <a:pt x="17299" y="14046"/>
                    <a:pt x="17507" y="12450"/>
                  </a:cubicBezTo>
                  <a:lnTo>
                    <a:pt x="10700" y="1245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g2cb2fbcaaac_1_3441"/>
            <p:cNvSpPr/>
            <p:nvPr/>
          </p:nvSpPr>
          <p:spPr>
            <a:xfrm>
              <a:off x="54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2cb2fbcaaac_1_3441"/>
            <p:cNvSpPr/>
            <p:nvPr/>
          </p:nvSpPr>
          <p:spPr>
            <a:xfrm>
              <a:off x="910400" y="187300"/>
              <a:ext cx="339200" cy="337950"/>
            </a:xfrm>
            <a:custGeom>
              <a:avLst/>
              <a:gdLst/>
              <a:ahLst/>
              <a:cxnLst/>
              <a:rect l="l" t="t" r="r" b="b"/>
              <a:pathLst>
                <a:path w="13568" h="13518" extrusionOk="0">
                  <a:moveTo>
                    <a:pt x="13568" y="6759"/>
                  </a:moveTo>
                  <a:cubicBezTo>
                    <a:pt x="13568" y="10650"/>
                    <a:pt x="10522" y="13518"/>
                    <a:pt x="6784" y="13518"/>
                  </a:cubicBezTo>
                  <a:cubicBezTo>
                    <a:pt x="3046" y="13518"/>
                    <a:pt x="0" y="10651"/>
                    <a:pt x="0" y="6759"/>
                  </a:cubicBezTo>
                  <a:cubicBezTo>
                    <a:pt x="0" y="2842"/>
                    <a:pt x="3046" y="0"/>
                    <a:pt x="6784" y="0"/>
                  </a:cubicBezTo>
                  <a:cubicBezTo>
                    <a:pt x="10522" y="0"/>
                    <a:pt x="13568" y="2842"/>
                    <a:pt x="13568" y="6759"/>
                  </a:cubicBezTo>
                  <a:close/>
                  <a:moveTo>
                    <a:pt x="10599" y="6759"/>
                  </a:moveTo>
                  <a:cubicBezTo>
                    <a:pt x="10599" y="4327"/>
                    <a:pt x="8833" y="2663"/>
                    <a:pt x="6785" y="2663"/>
                  </a:cubicBezTo>
                  <a:cubicBezTo>
                    <a:pt x="4737" y="2663"/>
                    <a:pt x="2970" y="4327"/>
                    <a:pt x="2970" y="6759"/>
                  </a:cubicBezTo>
                  <a:cubicBezTo>
                    <a:pt x="2970" y="9165"/>
                    <a:pt x="4736" y="10855"/>
                    <a:pt x="6785" y="10855"/>
                  </a:cubicBezTo>
                  <a:cubicBezTo>
                    <a:pt x="8832" y="10855"/>
                    <a:pt x="10599" y="9165"/>
                    <a:pt x="10599" y="6759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2cb2fbcaaac_1_3441"/>
            <p:cNvSpPr/>
            <p:nvPr/>
          </p:nvSpPr>
          <p:spPr>
            <a:xfrm>
              <a:off x="1280400" y="187325"/>
              <a:ext cx="323850" cy="489600"/>
            </a:xfrm>
            <a:custGeom>
              <a:avLst/>
              <a:gdLst/>
              <a:ahLst/>
              <a:cxnLst/>
              <a:rect l="l" t="t" r="r" b="b"/>
              <a:pathLst>
                <a:path w="12954" h="19584" extrusionOk="0">
                  <a:moveTo>
                    <a:pt x="12954" y="409"/>
                  </a:moveTo>
                  <a:lnTo>
                    <a:pt x="12954" y="12544"/>
                  </a:lnTo>
                  <a:cubicBezTo>
                    <a:pt x="12954" y="17536"/>
                    <a:pt x="10010" y="19584"/>
                    <a:pt x="6528" y="19584"/>
                  </a:cubicBezTo>
                  <a:cubicBezTo>
                    <a:pt x="3251" y="19584"/>
                    <a:pt x="1280" y="17382"/>
                    <a:pt x="537" y="15590"/>
                  </a:cubicBezTo>
                  <a:lnTo>
                    <a:pt x="3123" y="14515"/>
                  </a:lnTo>
                  <a:cubicBezTo>
                    <a:pt x="3584" y="15616"/>
                    <a:pt x="4710" y="16922"/>
                    <a:pt x="6528" y="16922"/>
                  </a:cubicBezTo>
                  <a:cubicBezTo>
                    <a:pt x="8755" y="16922"/>
                    <a:pt x="10138" y="15539"/>
                    <a:pt x="10138" y="12954"/>
                  </a:cubicBezTo>
                  <a:lnTo>
                    <a:pt x="10138" y="11981"/>
                  </a:lnTo>
                  <a:lnTo>
                    <a:pt x="10036" y="11981"/>
                  </a:lnTo>
                  <a:cubicBezTo>
                    <a:pt x="9370" y="12800"/>
                    <a:pt x="8090" y="13517"/>
                    <a:pt x="6477" y="13517"/>
                  </a:cubicBezTo>
                  <a:cubicBezTo>
                    <a:pt x="3098" y="13517"/>
                    <a:pt x="0" y="10573"/>
                    <a:pt x="0" y="6784"/>
                  </a:cubicBezTo>
                  <a:cubicBezTo>
                    <a:pt x="0" y="2969"/>
                    <a:pt x="3098" y="0"/>
                    <a:pt x="6477" y="0"/>
                  </a:cubicBezTo>
                  <a:cubicBezTo>
                    <a:pt x="8090" y="0"/>
                    <a:pt x="9370" y="717"/>
                    <a:pt x="10036" y="1511"/>
                  </a:cubicBezTo>
                  <a:lnTo>
                    <a:pt x="10138" y="1511"/>
                  </a:lnTo>
                  <a:lnTo>
                    <a:pt x="10138" y="409"/>
                  </a:lnTo>
                  <a:lnTo>
                    <a:pt x="12954" y="409"/>
                  </a:lnTo>
                  <a:close/>
                  <a:moveTo>
                    <a:pt x="10343" y="6784"/>
                  </a:moveTo>
                  <a:cubicBezTo>
                    <a:pt x="10343" y="4403"/>
                    <a:pt x="8756" y="2662"/>
                    <a:pt x="6733" y="2662"/>
                  </a:cubicBezTo>
                  <a:cubicBezTo>
                    <a:pt x="4685" y="2662"/>
                    <a:pt x="2970" y="4403"/>
                    <a:pt x="2970" y="6784"/>
                  </a:cubicBezTo>
                  <a:cubicBezTo>
                    <a:pt x="2970" y="9139"/>
                    <a:pt x="4685" y="10855"/>
                    <a:pt x="6733" y="10855"/>
                  </a:cubicBezTo>
                  <a:cubicBezTo>
                    <a:pt x="8755" y="10854"/>
                    <a:pt x="10343" y="9139"/>
                    <a:pt x="10343" y="6784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2cb2fbcaaac_1_3441"/>
            <p:cNvSpPr/>
            <p:nvPr/>
          </p:nvSpPr>
          <p:spPr>
            <a:xfrm>
              <a:off x="1655750" y="20000"/>
              <a:ext cx="74250" cy="495000"/>
            </a:xfrm>
            <a:custGeom>
              <a:avLst/>
              <a:gdLst/>
              <a:ahLst/>
              <a:cxnLst/>
              <a:rect l="l" t="t" r="r" b="b"/>
              <a:pathLst>
                <a:path w="2970" h="19800" extrusionOk="0">
                  <a:moveTo>
                    <a:pt x="2970" y="0"/>
                  </a:moveTo>
                  <a:lnTo>
                    <a:pt x="2970" y="19800"/>
                  </a:lnTo>
                  <a:lnTo>
                    <a:pt x="0" y="19800"/>
                  </a:lnTo>
                  <a:lnTo>
                    <a:pt x="0" y="0"/>
                  </a:lnTo>
                  <a:lnTo>
                    <a:pt x="2970" y="0"/>
                  </a:ln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2cb2fbcaaac_1_3441"/>
            <p:cNvSpPr/>
            <p:nvPr/>
          </p:nvSpPr>
          <p:spPr>
            <a:xfrm>
              <a:off x="1765825" y="187275"/>
              <a:ext cx="311700" cy="337950"/>
            </a:xfrm>
            <a:custGeom>
              <a:avLst/>
              <a:gdLst/>
              <a:ahLst/>
              <a:cxnLst/>
              <a:rect l="l" t="t" r="r" b="b"/>
              <a:pathLst>
                <a:path w="12468" h="13518" extrusionOk="0">
                  <a:moveTo>
                    <a:pt x="10035" y="8987"/>
                  </a:moveTo>
                  <a:lnTo>
                    <a:pt x="12339" y="10523"/>
                  </a:lnTo>
                  <a:cubicBezTo>
                    <a:pt x="11596" y="11624"/>
                    <a:pt x="9804" y="13518"/>
                    <a:pt x="6707" y="13518"/>
                  </a:cubicBezTo>
                  <a:cubicBezTo>
                    <a:pt x="2867" y="13518"/>
                    <a:pt x="0" y="10548"/>
                    <a:pt x="0" y="6759"/>
                  </a:cubicBezTo>
                  <a:cubicBezTo>
                    <a:pt x="0" y="2739"/>
                    <a:pt x="2893" y="0"/>
                    <a:pt x="6375" y="0"/>
                  </a:cubicBezTo>
                  <a:cubicBezTo>
                    <a:pt x="9882" y="0"/>
                    <a:pt x="11598" y="2791"/>
                    <a:pt x="12161" y="4301"/>
                  </a:cubicBezTo>
                  <a:lnTo>
                    <a:pt x="12468" y="5069"/>
                  </a:lnTo>
                  <a:lnTo>
                    <a:pt x="3431" y="8807"/>
                  </a:lnTo>
                  <a:cubicBezTo>
                    <a:pt x="4122" y="10164"/>
                    <a:pt x="5198" y="10855"/>
                    <a:pt x="6708" y="10855"/>
                  </a:cubicBezTo>
                  <a:cubicBezTo>
                    <a:pt x="8217" y="10856"/>
                    <a:pt x="9267" y="10114"/>
                    <a:pt x="10035" y="8987"/>
                  </a:cubicBezTo>
                  <a:close/>
                  <a:moveTo>
                    <a:pt x="2943" y="6555"/>
                  </a:moveTo>
                  <a:lnTo>
                    <a:pt x="8985" y="4046"/>
                  </a:lnTo>
                  <a:cubicBezTo>
                    <a:pt x="8652" y="3201"/>
                    <a:pt x="7654" y="2612"/>
                    <a:pt x="6476" y="2612"/>
                  </a:cubicBezTo>
                  <a:cubicBezTo>
                    <a:pt x="4966" y="2613"/>
                    <a:pt x="2867" y="3944"/>
                    <a:pt x="2943" y="6555"/>
                  </a:cubicBezTo>
                  <a:close/>
                </a:path>
              </a:pathLst>
            </a:custGeom>
            <a:solidFill>
              <a:srgbClr val="AEB3B7"/>
            </a:solidFill>
            <a:ln>
              <a:noFill/>
            </a:ln>
          </p:spPr>
          <p:txBody>
            <a:bodyPr spcFirstLastPara="1" wrap="square" lIns="182850" tIns="182850" rIns="182850" bIns="1828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endParaRPr sz="28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Red Footer - Title &amp; Body">
  <p:cSld name="Red Footer - Title &amp; 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b2fbcaaac_1_3449"/>
          <p:cNvSpPr txBox="1">
            <a:spLocks noGrp="1"/>
          </p:cNvSpPr>
          <p:nvPr>
            <p:ph type="title"/>
          </p:nvPr>
        </p:nvSpPr>
        <p:spPr>
          <a:xfrm>
            <a:off x="334200" y="1044750"/>
            <a:ext cx="13228200" cy="15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None/>
              <a:defRPr sz="5200" b="0" i="0" u="none" strike="noStrike" cap="none">
                <a:solidFill>
                  <a:srgbClr val="666666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g2cb2fbcaaac_1_3449"/>
          <p:cNvSpPr txBox="1">
            <a:spLocks noGrp="1"/>
          </p:cNvSpPr>
          <p:nvPr>
            <p:ph type="body" idx="1"/>
          </p:nvPr>
        </p:nvSpPr>
        <p:spPr>
          <a:xfrm>
            <a:off x="352450" y="2611750"/>
            <a:ext cx="10489800" cy="521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 sz="2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 sz="2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 sz="2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 sz="2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 sz="2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■"/>
              <a:defRPr sz="2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●"/>
              <a:defRPr sz="2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28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Roboto"/>
              <a:buChar char="○"/>
              <a:defRPr sz="2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2800"/>
              </a:spcBef>
              <a:spcAft>
                <a:spcPts val="2800"/>
              </a:spcAft>
              <a:buClr>
                <a:schemeClr val="accent1"/>
              </a:buClr>
              <a:buSzPts val="1400"/>
              <a:buFont typeface="Roboto"/>
              <a:buChar char="■"/>
              <a:defRPr sz="2800" b="0" i="0" u="none" strike="noStrike" cap="none">
                <a:solidFill>
                  <a:schemeClr val="accen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 Red">
  <p:cSld name="Section Header Red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cb2fbcaaac_1_3452"/>
          <p:cNvSpPr/>
          <p:nvPr/>
        </p:nvSpPr>
        <p:spPr>
          <a:xfrm rot="10800000">
            <a:off x="6527500" y="0"/>
            <a:ext cx="11760600" cy="5989800"/>
          </a:xfrm>
          <a:prstGeom prst="rtTriangle">
            <a:avLst/>
          </a:prstGeom>
          <a:solidFill>
            <a:srgbClr val="980000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g2cb2fbcaaac_1_3452"/>
          <p:cNvSpPr txBox="1">
            <a:spLocks noGrp="1"/>
          </p:cNvSpPr>
          <p:nvPr>
            <p:ph type="sldNum" idx="12"/>
          </p:nvPr>
        </p:nvSpPr>
        <p:spPr>
          <a:xfrm>
            <a:off x="16944915" y="9326432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2000">
              <a:solidFill>
                <a:schemeClr val="accent1"/>
              </a:solidFill>
            </a:endParaRPr>
          </a:p>
        </p:txBody>
      </p:sp>
      <p:sp>
        <p:nvSpPr>
          <p:cNvPr id="83" name="Google Shape;83;g2cb2fbcaaac_1_3452"/>
          <p:cNvSpPr txBox="1"/>
          <p:nvPr/>
        </p:nvSpPr>
        <p:spPr>
          <a:xfrm>
            <a:off x="15869400" y="9351751"/>
            <a:ext cx="24186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"/>
              <a:buNone/>
            </a:pPr>
            <a:r>
              <a:rPr lang="en" sz="1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Proprietary + Confidential</a:t>
            </a:r>
            <a:endParaRPr sz="1800"/>
          </a:p>
        </p:txBody>
      </p:sp>
      <p:sp>
        <p:nvSpPr>
          <p:cNvPr id="84" name="Google Shape;84;g2cb2fbcaaac_1_3452"/>
          <p:cNvSpPr/>
          <p:nvPr/>
        </p:nvSpPr>
        <p:spPr>
          <a:xfrm flipH="1">
            <a:off x="6900699" y="1535900"/>
            <a:ext cx="11387400" cy="8751000"/>
          </a:xfrm>
          <a:prstGeom prst="rtTriangle">
            <a:avLst/>
          </a:prstGeom>
          <a:solidFill>
            <a:srgbClr val="FF525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g2cb2fbcaaac_1_3452"/>
          <p:cNvSpPr txBox="1">
            <a:spLocks noGrp="1"/>
          </p:cNvSpPr>
          <p:nvPr>
            <p:ph type="title"/>
          </p:nvPr>
        </p:nvSpPr>
        <p:spPr>
          <a:xfrm>
            <a:off x="352450" y="1484551"/>
            <a:ext cx="164442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None/>
              <a:defRPr sz="7200" b="0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72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2cb2fbcaaac_1_3394"/>
          <p:cNvSpPr/>
          <p:nvPr/>
        </p:nvSpPr>
        <p:spPr>
          <a:xfrm>
            <a:off x="0" y="10091400"/>
            <a:ext cx="18288000" cy="19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g2cb2fbcaaac_1_3394"/>
          <p:cNvSpPr txBox="1">
            <a:spLocks noGrp="1"/>
          </p:cNvSpPr>
          <p:nvPr>
            <p:ph type="title"/>
          </p:nvPr>
        </p:nvSpPr>
        <p:spPr>
          <a:xfrm>
            <a:off x="623400" y="782700"/>
            <a:ext cx="17041200" cy="1252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2cb2fbcaaac_1_339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g2cb2fbcaaac_1_3394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cb2fbcaaac_1_3399"/>
          <p:cNvSpPr txBox="1">
            <a:spLocks noGrp="1"/>
          </p:cNvSpPr>
          <p:nvPr>
            <p:ph type="title"/>
          </p:nvPr>
        </p:nvSpPr>
        <p:spPr>
          <a:xfrm>
            <a:off x="623400" y="782700"/>
            <a:ext cx="17041200" cy="1252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2cb2fbcaaac_1_3399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0" name="Google Shape;30;g2cb2fbcaaac_1_3399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g2cb2fbcaaac_1_3399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cb2fbcaaac_1_3404"/>
          <p:cNvSpPr txBox="1">
            <a:spLocks noGrp="1"/>
          </p:cNvSpPr>
          <p:nvPr>
            <p:ph type="title"/>
          </p:nvPr>
        </p:nvSpPr>
        <p:spPr>
          <a:xfrm>
            <a:off x="623400" y="782700"/>
            <a:ext cx="17041200" cy="1252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g2cb2fbcaaac_1_3404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2cb2fbcaaac_1_340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7" name="Google Shape;37;g2cb2fbcaaac_1_3407"/>
          <p:cNvSpPr txBox="1">
            <a:spLocks noGrp="1"/>
          </p:cNvSpPr>
          <p:nvPr>
            <p:ph type="body" idx="1"/>
          </p:nvPr>
        </p:nvSpPr>
        <p:spPr>
          <a:xfrm>
            <a:off x="623400" y="2782755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8" name="Google Shape;38;g2cb2fbcaaac_1_3407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cb2fbcaaac_1_3411"/>
          <p:cNvSpPr txBox="1">
            <a:spLocks noGrp="1"/>
          </p:cNvSpPr>
          <p:nvPr>
            <p:ph type="title"/>
          </p:nvPr>
        </p:nvSpPr>
        <p:spPr>
          <a:xfrm>
            <a:off x="980500" y="1052700"/>
            <a:ext cx="112374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  <a:defRPr sz="9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  <a:defRPr sz="9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  <a:defRPr sz="9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  <a:defRPr sz="9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  <a:defRPr sz="9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  <a:defRPr sz="9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  <a:defRPr sz="9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  <a:defRPr sz="9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Lato"/>
              <a:buNone/>
              <a:defRPr sz="96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41" name="Google Shape;41;g2cb2fbcaaac_1_3411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cb2fbcaaac_1_3414"/>
          <p:cNvSpPr/>
          <p:nvPr/>
        </p:nvSpPr>
        <p:spPr>
          <a:xfrm>
            <a:off x="9144000" y="-50"/>
            <a:ext cx="9144000" cy="10287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4" name="Google Shape;44;g2cb2fbcaaac_1_3414"/>
          <p:cNvCxnSpPr/>
          <p:nvPr/>
        </p:nvCxnSpPr>
        <p:spPr>
          <a:xfrm>
            <a:off x="10059350" y="8991000"/>
            <a:ext cx="9366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" name="Google Shape;45;g2cb2fbcaaac_1_3414"/>
          <p:cNvSpPr txBox="1">
            <a:spLocks noGrp="1"/>
          </p:cNvSpPr>
          <p:nvPr>
            <p:ph type="title"/>
          </p:nvPr>
        </p:nvSpPr>
        <p:spPr>
          <a:xfrm>
            <a:off x="531000" y="2215900"/>
            <a:ext cx="8090400" cy="3367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46" name="Google Shape;46;g2cb2fbcaaac_1_3414"/>
          <p:cNvSpPr txBox="1">
            <a:spLocks noGrp="1"/>
          </p:cNvSpPr>
          <p:nvPr>
            <p:ph type="subTitle" idx="1"/>
          </p:nvPr>
        </p:nvSpPr>
        <p:spPr>
          <a:xfrm>
            <a:off x="531000" y="5690402"/>
            <a:ext cx="8090400" cy="26910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7" name="Google Shape;47;g2cb2fbcaaac_1_3414"/>
          <p:cNvSpPr txBox="1">
            <a:spLocks noGrp="1"/>
          </p:cNvSpPr>
          <p:nvPr>
            <p:ph type="body" idx="2"/>
          </p:nvPr>
        </p:nvSpPr>
        <p:spPr>
          <a:xfrm>
            <a:off x="9879000" y="144840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>
                <a:solidFill>
                  <a:schemeClr val="lt1"/>
                </a:solidFill>
              </a:defRPr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●"/>
              <a:defRPr>
                <a:solidFill>
                  <a:schemeClr val="lt1"/>
                </a:solidFill>
              </a:defRPr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○"/>
              <a:defRPr>
                <a:solidFill>
                  <a:schemeClr val="lt1"/>
                </a:solidFill>
              </a:defRPr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g2cb2fbcaaac_1_3414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cb2fbcaaac_1_3421"/>
          <p:cNvSpPr txBox="1">
            <a:spLocks noGrp="1"/>
          </p:cNvSpPr>
          <p:nvPr>
            <p:ph type="body" idx="1"/>
          </p:nvPr>
        </p:nvSpPr>
        <p:spPr>
          <a:xfrm>
            <a:off x="639000" y="8461150"/>
            <a:ext cx="11997600" cy="1197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51" name="Google Shape;51;g2cb2fbcaaac_1_3421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cb2fbcaaac_1_3424"/>
          <p:cNvSpPr/>
          <p:nvPr/>
        </p:nvSpPr>
        <p:spPr>
          <a:xfrm>
            <a:off x="0" y="10091400"/>
            <a:ext cx="18288000" cy="195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2cb2fbcaaac_1_3424"/>
          <p:cNvSpPr txBox="1">
            <a:spLocks noGrp="1"/>
          </p:cNvSpPr>
          <p:nvPr>
            <p:ph type="title" hasCustomPrompt="1"/>
          </p:nvPr>
        </p:nvSpPr>
        <p:spPr>
          <a:xfrm>
            <a:off x="623400" y="2466200"/>
            <a:ext cx="17041200" cy="3220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0000"/>
              <a:buFont typeface="Lato"/>
              <a:buNone/>
              <a:defRPr sz="2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Font typeface="Lato"/>
              <a:buNone/>
              <a:defRPr sz="2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Font typeface="Lato"/>
              <a:buNone/>
              <a:defRPr sz="2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Font typeface="Lato"/>
              <a:buNone/>
              <a:defRPr sz="2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Font typeface="Lato"/>
              <a:buNone/>
              <a:defRPr sz="2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Font typeface="Lato"/>
              <a:buNone/>
              <a:defRPr sz="2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Font typeface="Lato"/>
              <a:buNone/>
              <a:defRPr sz="2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Font typeface="Lato"/>
              <a:buNone/>
              <a:defRPr sz="2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Font typeface="Lato"/>
              <a:buNone/>
              <a:defRPr sz="2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g2cb2fbcaaac_1_3424"/>
          <p:cNvSpPr txBox="1">
            <a:spLocks noGrp="1"/>
          </p:cNvSpPr>
          <p:nvPr>
            <p:ph type="body" idx="1"/>
          </p:nvPr>
        </p:nvSpPr>
        <p:spPr>
          <a:xfrm>
            <a:off x="623400" y="5838900"/>
            <a:ext cx="17041200" cy="2143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g2cb2fbcaaac_1_3424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cb2fbcaaac_1_3381"/>
          <p:cNvSpPr txBox="1">
            <a:spLocks noGrp="1"/>
          </p:cNvSpPr>
          <p:nvPr>
            <p:ph type="title"/>
          </p:nvPr>
        </p:nvSpPr>
        <p:spPr>
          <a:xfrm>
            <a:off x="623400" y="782700"/>
            <a:ext cx="17041200" cy="12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layfair Display"/>
              <a:buNone/>
              <a:defRPr sz="64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layfair Display"/>
              <a:buNone/>
              <a:defRPr sz="64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layfair Display"/>
              <a:buNone/>
              <a:defRPr sz="64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layfair Display"/>
              <a:buNone/>
              <a:defRPr sz="64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layfair Display"/>
              <a:buNone/>
              <a:defRPr sz="64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layfair Display"/>
              <a:buNone/>
              <a:defRPr sz="64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layfair Display"/>
              <a:buNone/>
              <a:defRPr sz="64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layfair Display"/>
              <a:buNone/>
              <a:defRPr sz="64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400"/>
              <a:buFont typeface="Playfair Display"/>
              <a:buNone/>
              <a:defRPr sz="64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1" name="Google Shape;11;g2cb2fbcaaac_1_338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Lato"/>
              <a:buChar char="●"/>
              <a:defRPr sz="3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Char char="○"/>
              <a:defRPr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Char char="■"/>
              <a:defRPr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Char char="●"/>
              <a:defRPr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Char char="○"/>
              <a:defRPr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Char char="■"/>
              <a:defRPr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Char char="●"/>
              <a:defRPr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Char char="○"/>
              <a:defRPr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ato"/>
              <a:buChar char="■"/>
              <a:defRPr sz="2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2" name="Google Shape;12;g2cb2fbcaaac_1_3381"/>
          <p:cNvSpPr txBox="1">
            <a:spLocks noGrp="1"/>
          </p:cNvSpPr>
          <p:nvPr>
            <p:ph type="sldNum" idx="12"/>
          </p:nvPr>
        </p:nvSpPr>
        <p:spPr>
          <a:xfrm>
            <a:off x="16980500" y="9362019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7" Type="http://schemas.openxmlformats.org/officeDocument/2006/relationships/hyperlink" Target="https://www.isca-speech.org/archive/interspeech_2010/i10_1045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://www.jmlr.org/papers/volume3/bengio03a/bengio03a.pdf" TargetMode="External"/><Relationship Id="rId5" Type="http://schemas.openxmlformats.org/officeDocument/2006/relationships/hyperlink" Target="https://en.wikipedia.org/wiki/Language_model" TargetMode="External"/><Relationship Id="rId4" Type="http://schemas.openxmlformats.org/officeDocument/2006/relationships/image" Target="../media/image1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jpg"/><Relationship Id="rId4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/>
          <p:nvPr/>
        </p:nvSpPr>
        <p:spPr>
          <a:xfrm>
            <a:off x="1700893" y="984728"/>
            <a:ext cx="14886214" cy="33393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5225" rIns="0" bIns="0" anchor="b" anchorCtr="0">
            <a:spAutoFit/>
          </a:bodyPr>
          <a:lstStyle/>
          <a:p>
            <a:pPr algn="ctr">
              <a:buClr>
                <a:schemeClr val="dk1"/>
              </a:buClr>
              <a:buSzPts val="1400"/>
            </a:pPr>
            <a:r>
              <a:rPr lang="en" sz="7200" b="1" dirty="0">
                <a:solidFill>
                  <a:schemeClr val="dk1"/>
                </a:solidFill>
                <a:latin typeface="Playfair Display"/>
                <a:sym typeface="Trebuchet MS"/>
              </a:rPr>
              <a:t>Introduction to the Fundamentals of Data Science &amp; Machine Learning</a:t>
            </a:r>
            <a:endParaRPr sz="7200" b="1" dirty="0">
              <a:solidFill>
                <a:schemeClr val="dk1"/>
              </a:solidFill>
              <a:latin typeface="Playfair Display"/>
              <a:sym typeface="Trebuchet MS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7151914" y="5962912"/>
            <a:ext cx="3984171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6000" b="1" dirty="0">
                <a:solidFill>
                  <a:schemeClr val="dk1"/>
                </a:solidFill>
                <a:latin typeface="Playfair Display"/>
                <a:sym typeface="Trebuchet MS"/>
              </a:rPr>
              <a:t>Welcome!</a:t>
            </a:r>
            <a:endParaRPr sz="6000" b="1" dirty="0">
              <a:solidFill>
                <a:schemeClr val="dk1"/>
              </a:solidFill>
              <a:latin typeface="Playfair Display"/>
              <a:sym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6501" y="2587050"/>
            <a:ext cx="10391050" cy="6494400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66" name="Google Shape;166;p10"/>
          <p:cNvPicPr preferRelativeResize="0"/>
          <p:nvPr/>
        </p:nvPicPr>
        <p:blipFill rotWithShape="1">
          <a:blip r:embed="rId4">
            <a:alphaModFix/>
          </a:blip>
          <a:srcRect l="6411" t="17780" r="14234" b="11522"/>
          <a:stretch/>
        </p:blipFill>
        <p:spPr>
          <a:xfrm>
            <a:off x="13769474" y="71701"/>
            <a:ext cx="4467648" cy="298799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677450" y="291100"/>
            <a:ext cx="9226800" cy="119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b="1" dirty="0">
                <a:solidFill>
                  <a:schemeClr val="dk1"/>
                </a:solidFill>
                <a:latin typeface="Playfair Display"/>
                <a:sym typeface="Arial"/>
              </a:rPr>
              <a:t>Smart Compose</a:t>
            </a:r>
            <a:endParaRPr b="1" dirty="0">
              <a:solidFill>
                <a:schemeClr val="dk1"/>
              </a:solidFill>
              <a:latin typeface="Playfair Display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None/>
            </a:pPr>
            <a:endParaRPr sz="4800" dirty="0">
              <a:solidFill>
                <a:srgbClr val="FF0000"/>
              </a:solidFill>
            </a:endParaRPr>
          </a:p>
        </p:txBody>
      </p:sp>
      <p:sp>
        <p:nvSpPr>
          <p:cNvPr id="168" name="Google Shape;168;p10"/>
          <p:cNvSpPr txBox="1"/>
          <p:nvPr/>
        </p:nvSpPr>
        <p:spPr>
          <a:xfrm>
            <a:off x="11934150" y="5132200"/>
            <a:ext cx="6042000" cy="30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Typical language generation models, such as </a:t>
            </a:r>
            <a:r>
              <a:rPr lang="en" sz="2400" u="sng">
                <a:solidFill>
                  <a:srgbClr val="4184F3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ngram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en" sz="2400" u="sng">
                <a:solidFill>
                  <a:srgbClr val="4184F3"/>
                </a:solid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neural bag-of-words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(BoW) and </a:t>
            </a:r>
            <a:r>
              <a:rPr lang="en" sz="2400" u="sng">
                <a:solidFill>
                  <a:srgbClr val="4184F3"/>
                </a:solidFill>
                <a:latin typeface="Roboto"/>
                <a:ea typeface="Roboto"/>
                <a:cs typeface="Roboto"/>
                <a:sym typeface="Roboto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RNN language</a:t>
            </a:r>
            <a:r>
              <a:rPr lang="en" sz="24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(RNN-LM) models, learn to predict the next word conditioned on the prefix word sequence.</a:t>
            </a:r>
            <a:endParaRPr sz="2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title"/>
          </p:nvPr>
        </p:nvSpPr>
        <p:spPr>
          <a:xfrm>
            <a:off x="906600" y="248450"/>
            <a:ext cx="11542800" cy="202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Roboto"/>
              <a:buNone/>
            </a:pPr>
            <a:r>
              <a:rPr lang="en" sz="4800"/>
              <a:t>Google Len</a:t>
            </a:r>
            <a:endParaRPr sz="4800"/>
          </a:p>
        </p:txBody>
      </p:sp>
      <p:pic>
        <p:nvPicPr>
          <p:cNvPr id="174" name="Google Shape;17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-9149"/>
            <a:ext cx="18592950" cy="1029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1"/>
          <p:cNvPicPr preferRelativeResize="0"/>
          <p:nvPr/>
        </p:nvPicPr>
        <p:blipFill rotWithShape="1">
          <a:blip r:embed="rId4">
            <a:alphaModFix/>
          </a:blip>
          <a:srcRect l="28254" t="22929" r="29343" b="23604"/>
          <a:stretch/>
        </p:blipFill>
        <p:spPr>
          <a:xfrm>
            <a:off x="14125150" y="-152400"/>
            <a:ext cx="4467652" cy="2918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1"/>
          <p:cNvPicPr preferRelativeResize="0"/>
          <p:nvPr/>
        </p:nvPicPr>
        <p:blipFill rotWithShape="1">
          <a:blip r:embed="rId5">
            <a:alphaModFix/>
          </a:blip>
          <a:srcRect r="19230"/>
          <a:stretch/>
        </p:blipFill>
        <p:spPr>
          <a:xfrm>
            <a:off x="12609150" y="6067550"/>
            <a:ext cx="5723100" cy="39839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77" name="Google Shape;177;p11"/>
          <p:cNvSpPr txBox="1"/>
          <p:nvPr/>
        </p:nvSpPr>
        <p:spPr>
          <a:xfrm>
            <a:off x="471050" y="587400"/>
            <a:ext cx="5491200" cy="9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5200" b="1" dirty="0">
                <a:solidFill>
                  <a:schemeClr val="dk1"/>
                </a:solidFill>
                <a:latin typeface="Playfair Display"/>
                <a:sym typeface="Playfair Display"/>
              </a:rPr>
              <a:t>Text Selection</a:t>
            </a:r>
            <a:endParaRPr sz="5200" b="1" dirty="0">
              <a:solidFill>
                <a:schemeClr val="dk1"/>
              </a:solidFill>
              <a:latin typeface="Playfair Display"/>
              <a:sym typeface="Playfair Display"/>
            </a:endParaRPr>
          </a:p>
        </p:txBody>
      </p:sp>
      <p:sp>
        <p:nvSpPr>
          <p:cNvPr id="178" name="Google Shape;178;p11"/>
          <p:cNvSpPr txBox="1"/>
          <p:nvPr/>
        </p:nvSpPr>
        <p:spPr>
          <a:xfrm>
            <a:off x="12609300" y="3232500"/>
            <a:ext cx="5722800" cy="2142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914400" lvl="0" indent="-685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●"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Google leveraged on digitization of books around the world.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2"/>
          <p:cNvSpPr txBox="1"/>
          <p:nvPr/>
        </p:nvSpPr>
        <p:spPr>
          <a:xfrm>
            <a:off x="838200" y="338357"/>
            <a:ext cx="9615600" cy="1180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5200" b="1" dirty="0">
                <a:solidFill>
                  <a:schemeClr val="dk1"/>
                </a:solidFill>
                <a:latin typeface="Playfair Display"/>
                <a:sym typeface="Playfair Display"/>
              </a:rPr>
              <a:t>HOW TO GET STARTED</a:t>
            </a:r>
            <a:endParaRPr sz="5200" b="1" dirty="0">
              <a:solidFill>
                <a:schemeClr val="dk1"/>
              </a:solidFill>
              <a:latin typeface="Playfair Display"/>
              <a:sym typeface="Playfair Display"/>
            </a:endParaRPr>
          </a:p>
        </p:txBody>
      </p:sp>
      <p:pic>
        <p:nvPicPr>
          <p:cNvPr id="184" name="Google Shape;184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95500" y="1485900"/>
            <a:ext cx="14097000" cy="880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"/>
          <p:cNvSpPr txBox="1"/>
          <p:nvPr/>
        </p:nvSpPr>
        <p:spPr>
          <a:xfrm>
            <a:off x="685800" y="266700"/>
            <a:ext cx="11049000" cy="1180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5200" b="1" dirty="0">
                <a:solidFill>
                  <a:schemeClr val="dk1"/>
                </a:solidFill>
                <a:latin typeface="Playfair Display"/>
              </a:rPr>
              <a:t>HOW TO </a:t>
            </a:r>
            <a:r>
              <a:rPr lang="en" sz="5200" b="1" dirty="0">
                <a:solidFill>
                  <a:schemeClr val="dk1"/>
                </a:solidFill>
                <a:latin typeface="Playfair Display"/>
                <a:sym typeface="Playfair Display"/>
              </a:rPr>
              <a:t>GET</a:t>
            </a:r>
            <a:r>
              <a:rPr lang="en" sz="5200" b="1" dirty="0">
                <a:solidFill>
                  <a:schemeClr val="dk1"/>
                </a:solidFill>
                <a:latin typeface="Playfair Display"/>
              </a:rPr>
              <a:t> STARTED Contd.</a:t>
            </a:r>
            <a:endParaRPr sz="5200" b="1" dirty="0">
              <a:solidFill>
                <a:schemeClr val="dk1"/>
              </a:solidFill>
              <a:latin typeface="Playfair Display"/>
            </a:endParaRPr>
          </a:p>
        </p:txBody>
      </p:sp>
      <p:pic>
        <p:nvPicPr>
          <p:cNvPr id="190" name="Google Shape;19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5800" y="2001449"/>
            <a:ext cx="17040056" cy="8018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BC5C7-56E5-3370-F185-785756B97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606256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"/>
          <p:cNvGrpSpPr/>
          <p:nvPr/>
        </p:nvGrpSpPr>
        <p:grpSpPr>
          <a:xfrm>
            <a:off x="2289810" y="2937387"/>
            <a:ext cx="16010823" cy="7350331"/>
            <a:chOff x="2289810" y="2937387"/>
            <a:chExt cx="16010823" cy="7350331"/>
          </a:xfrm>
        </p:grpSpPr>
        <p:pic>
          <p:nvPicPr>
            <p:cNvPr id="97" name="Google Shape;97;p2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73248" y="2937387"/>
              <a:ext cx="2943224" cy="4410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2289810" y="3415863"/>
              <a:ext cx="13706459" cy="608642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3846520" y="4433169"/>
              <a:ext cx="4454113" cy="58545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0" name="Google Shape;100;p2"/>
          <p:cNvSpPr txBox="1">
            <a:spLocks noGrp="1"/>
          </p:cNvSpPr>
          <p:nvPr>
            <p:ph type="title"/>
          </p:nvPr>
        </p:nvSpPr>
        <p:spPr>
          <a:xfrm>
            <a:off x="1524000" y="495300"/>
            <a:ext cx="13142120" cy="10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5200" b="1" dirty="0">
                <a:solidFill>
                  <a:schemeClr val="dk1"/>
                </a:solidFill>
              </a:rPr>
              <a:t>THE CONCEPT</a:t>
            </a:r>
            <a:endParaRPr sz="5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105;p3"/>
          <p:cNvGrpSpPr/>
          <p:nvPr/>
        </p:nvGrpSpPr>
        <p:grpSpPr>
          <a:xfrm>
            <a:off x="3477707" y="2937387"/>
            <a:ext cx="11334749" cy="6511899"/>
            <a:chOff x="3477707" y="2937387"/>
            <a:chExt cx="11334749" cy="6511899"/>
          </a:xfrm>
        </p:grpSpPr>
        <p:pic>
          <p:nvPicPr>
            <p:cNvPr id="106" name="Google Shape;106;p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73248" y="2937387"/>
              <a:ext cx="2943224" cy="44100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" name="Google Shape;107;p3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77707" y="3210427"/>
              <a:ext cx="11334749" cy="623885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3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8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04175" rIns="0" bIns="0" anchor="b" anchorCtr="0">
            <a:spAutoFit/>
          </a:bodyPr>
          <a:lstStyle/>
          <a:p>
            <a:pPr marL="5731510" lvl="0" indent="0" algn="l" rtl="0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1400"/>
              <a:buNone/>
            </a:pPr>
            <a:r>
              <a:rPr lang="en" sz="6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Traditional vs ML</a:t>
            </a:r>
            <a:endParaRPr sz="6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304800" y="12701"/>
            <a:ext cx="18287998" cy="1027429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3"/>
          <p:cNvSpPr txBox="1"/>
          <p:nvPr/>
        </p:nvSpPr>
        <p:spPr>
          <a:xfrm>
            <a:off x="1524000" y="495300"/>
            <a:ext cx="13142120" cy="10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5200" b="1" dirty="0">
                <a:solidFill>
                  <a:schemeClr val="dk1"/>
                </a:solidFill>
                <a:latin typeface="Playfair Display"/>
                <a:sym typeface="Playfair Display"/>
              </a:rPr>
              <a:t>TRADITIONAL</a:t>
            </a:r>
            <a:r>
              <a:rPr lang="en" sz="5200" b="1" dirty="0">
                <a:solidFill>
                  <a:schemeClr val="dk1"/>
                </a:solidFill>
                <a:latin typeface="Playfair Display"/>
              </a:rPr>
              <a:t> VS ML</a:t>
            </a:r>
            <a:endParaRPr sz="5200" b="1" dirty="0">
              <a:solidFill>
                <a:schemeClr val="dk1"/>
              </a:solidFill>
              <a:latin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4"/>
          <p:cNvPicPr preferRelativeResize="0"/>
          <p:nvPr/>
        </p:nvPicPr>
        <p:blipFill rotWithShape="1">
          <a:blip r:embed="rId3">
            <a:alphaModFix/>
          </a:blip>
          <a:srcRect t="11747"/>
          <a:stretch/>
        </p:blipFill>
        <p:spPr>
          <a:xfrm>
            <a:off x="304800" y="1943100"/>
            <a:ext cx="17089046" cy="8014598"/>
          </a:xfrm>
          <a:prstGeom prst="rect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16" name="Google Shape;116;p4"/>
          <p:cNvSpPr txBox="1">
            <a:spLocks noGrp="1"/>
          </p:cNvSpPr>
          <p:nvPr>
            <p:ph type="title"/>
          </p:nvPr>
        </p:nvSpPr>
        <p:spPr>
          <a:xfrm>
            <a:off x="1524000" y="495300"/>
            <a:ext cx="13142120" cy="10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b="1" dirty="0">
                <a:solidFill>
                  <a:schemeClr val="dk1"/>
                </a:solidFill>
                <a:latin typeface="Playfair Display"/>
                <a:sym typeface="Arial"/>
              </a:rPr>
              <a:t>ML</a:t>
            </a:r>
            <a:endParaRPr b="1" dirty="0">
              <a:solidFill>
                <a:schemeClr val="dk1"/>
              </a:solidFill>
              <a:latin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5"/>
          <p:cNvPicPr preferRelativeResize="0"/>
          <p:nvPr/>
        </p:nvPicPr>
        <p:blipFill rotWithShape="1">
          <a:blip r:embed="rId3">
            <a:alphaModFix/>
          </a:blip>
          <a:srcRect t="52095"/>
          <a:stretch/>
        </p:blipFill>
        <p:spPr>
          <a:xfrm>
            <a:off x="691800" y="5803900"/>
            <a:ext cx="9063700" cy="331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5"/>
          <p:cNvPicPr preferRelativeResize="0"/>
          <p:nvPr/>
        </p:nvPicPr>
        <p:blipFill rotWithShape="1">
          <a:blip r:embed="rId4">
            <a:alphaModFix/>
          </a:blip>
          <a:srcRect r="30521"/>
          <a:stretch/>
        </p:blipFill>
        <p:spPr>
          <a:xfrm>
            <a:off x="10784350" y="1948126"/>
            <a:ext cx="7243956" cy="3232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5"/>
          <p:cNvPicPr preferRelativeResize="0"/>
          <p:nvPr/>
        </p:nvPicPr>
        <p:blipFill rotWithShape="1">
          <a:blip r:embed="rId4">
            <a:alphaModFix/>
          </a:blip>
          <a:srcRect l="69063"/>
          <a:stretch/>
        </p:blipFill>
        <p:spPr>
          <a:xfrm>
            <a:off x="12498850" y="5784850"/>
            <a:ext cx="3934104" cy="394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5"/>
          <p:cNvPicPr preferRelativeResize="0"/>
          <p:nvPr/>
        </p:nvPicPr>
        <p:blipFill rotWithShape="1">
          <a:blip r:embed="rId3">
            <a:alphaModFix/>
          </a:blip>
          <a:srcRect b="47903"/>
          <a:stretch/>
        </p:blipFill>
        <p:spPr>
          <a:xfrm>
            <a:off x="748950" y="1761726"/>
            <a:ext cx="9063700" cy="3604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5" name="Google Shape;125;p5"/>
          <p:cNvCxnSpPr/>
          <p:nvPr/>
        </p:nvCxnSpPr>
        <p:spPr>
          <a:xfrm>
            <a:off x="152450" y="5592700"/>
            <a:ext cx="17735400" cy="0"/>
          </a:xfrm>
          <a:prstGeom prst="straightConnector1">
            <a:avLst/>
          </a:prstGeom>
          <a:noFill/>
          <a:ln w="9525" cap="flat" cmpd="sng">
            <a:solidFill>
              <a:srgbClr val="42424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6" name="Google Shape;126;p5"/>
          <p:cNvSpPr txBox="1"/>
          <p:nvPr/>
        </p:nvSpPr>
        <p:spPr>
          <a:xfrm>
            <a:off x="10596450" y="1852300"/>
            <a:ext cx="7243800" cy="35250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5"/>
          <p:cNvSpPr/>
          <p:nvPr/>
        </p:nvSpPr>
        <p:spPr>
          <a:xfrm>
            <a:off x="691800" y="9329799"/>
            <a:ext cx="9120850" cy="84290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25400" cap="flat" cmpd="sng">
            <a:solidFill>
              <a:srgbClr val="25252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rgbClr val="00717D"/>
                </a:solidFill>
                <a:latin typeface="Arial"/>
                <a:ea typeface="Arial"/>
                <a:cs typeface="Arial"/>
                <a:sym typeface="Arial"/>
              </a:rPr>
              <a:t>Others: Reinforcement Learning, Generative AI</a:t>
            </a:r>
            <a:endParaRPr/>
          </a:p>
        </p:txBody>
      </p:sp>
      <p:sp>
        <p:nvSpPr>
          <p:cNvPr id="128" name="Google Shape;128;p5"/>
          <p:cNvSpPr txBox="1"/>
          <p:nvPr/>
        </p:nvSpPr>
        <p:spPr>
          <a:xfrm>
            <a:off x="691800" y="165557"/>
            <a:ext cx="13142120" cy="1060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5200" b="1" dirty="0">
                <a:solidFill>
                  <a:schemeClr val="dk1"/>
                </a:solidFill>
                <a:latin typeface="Playfair Display"/>
                <a:sym typeface="Playfair Display"/>
              </a:rPr>
              <a:t>Classes</a:t>
            </a:r>
            <a:r>
              <a:rPr lang="en" sz="5200" b="1" dirty="0">
                <a:solidFill>
                  <a:schemeClr val="dk1"/>
                </a:solidFill>
                <a:latin typeface="Playfair Display"/>
              </a:rPr>
              <a:t> of ML</a:t>
            </a:r>
            <a:endParaRPr sz="5200" b="1" dirty="0">
              <a:solidFill>
                <a:schemeClr val="dk1"/>
              </a:solidFill>
              <a:latin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"/>
          <p:cNvSpPr txBox="1">
            <a:spLocks noGrp="1"/>
          </p:cNvSpPr>
          <p:nvPr>
            <p:ph type="title" idx="4294967295"/>
          </p:nvPr>
        </p:nvSpPr>
        <p:spPr>
          <a:xfrm>
            <a:off x="355200" y="373214"/>
            <a:ext cx="10425000" cy="1053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5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Reinforcement Learning</a:t>
            </a:r>
            <a:endParaRPr sz="54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355200" y="1822050"/>
            <a:ext cx="11027400" cy="3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problem, an agent is supposed decide the best action to select based on his current state. When this step is repeated, the problem is known as a </a:t>
            </a:r>
            <a:r>
              <a:rPr lang="en" sz="36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Markov Decision Process</a:t>
            </a: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3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5" name="Google Shape;13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9900" y="637050"/>
            <a:ext cx="5357200" cy="41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90370" y="5593526"/>
            <a:ext cx="7633648" cy="4296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6"/>
          <p:cNvPicPr preferRelativeResize="0"/>
          <p:nvPr/>
        </p:nvPicPr>
        <p:blipFill rotWithShape="1">
          <a:blip r:embed="rId5">
            <a:alphaModFix/>
          </a:blip>
          <a:srcRect l="17854" t="24660" r="16042" b="8029"/>
          <a:stretch/>
        </p:blipFill>
        <p:spPr>
          <a:xfrm>
            <a:off x="485250" y="5940827"/>
            <a:ext cx="5936420" cy="3400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7"/>
          <p:cNvSpPr txBox="1"/>
          <p:nvPr/>
        </p:nvSpPr>
        <p:spPr>
          <a:xfrm>
            <a:off x="0" y="93429"/>
            <a:ext cx="9615600" cy="1180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5200" b="1" dirty="0">
                <a:solidFill>
                  <a:schemeClr val="dk1"/>
                </a:solidFill>
                <a:latin typeface="Playfair Display"/>
                <a:sym typeface="Playfair Display"/>
              </a:rPr>
              <a:t>Generative</a:t>
            </a:r>
            <a:r>
              <a:rPr lang="en" sz="5200" b="1" dirty="0">
                <a:solidFill>
                  <a:schemeClr val="dk1"/>
                </a:solidFill>
                <a:latin typeface="Playfair Display"/>
              </a:rPr>
              <a:t> AI</a:t>
            </a:r>
            <a:endParaRPr sz="5200" b="1" dirty="0">
              <a:solidFill>
                <a:schemeClr val="dk1"/>
              </a:solidFill>
              <a:latin typeface="Playfair Display"/>
            </a:endParaRPr>
          </a:p>
        </p:txBody>
      </p:sp>
      <p:pic>
        <p:nvPicPr>
          <p:cNvPr id="143" name="Google Shape;143;p7" descr="A screenshot of a cha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918" y="1924831"/>
            <a:ext cx="18064163" cy="8268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"/>
          <p:cNvSpPr txBox="1"/>
          <p:nvPr/>
        </p:nvSpPr>
        <p:spPr>
          <a:xfrm>
            <a:off x="1143000" y="61229"/>
            <a:ext cx="9615600" cy="11802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Clr>
                <a:schemeClr val="dk1"/>
              </a:buClr>
              <a:buSzPts val="1400"/>
            </a:pPr>
            <a:r>
              <a:rPr lang="en" sz="5200" b="1" dirty="0">
                <a:solidFill>
                  <a:schemeClr val="dk1"/>
                </a:solidFill>
                <a:latin typeface="Playfair Display"/>
                <a:sym typeface="Playfair Display"/>
              </a:rPr>
              <a:t>Generative</a:t>
            </a:r>
            <a:r>
              <a:rPr lang="en" sz="5200" b="1" dirty="0">
                <a:solidFill>
                  <a:schemeClr val="dk1"/>
                </a:solidFill>
                <a:latin typeface="Playfair Display"/>
              </a:rPr>
              <a:t> AI Contd.</a:t>
            </a:r>
            <a:endParaRPr sz="5200" b="1" dirty="0">
              <a:solidFill>
                <a:schemeClr val="dk1"/>
              </a:solidFill>
              <a:latin typeface="Playfair Display"/>
            </a:endParaRPr>
          </a:p>
        </p:txBody>
      </p:sp>
      <p:pic>
        <p:nvPicPr>
          <p:cNvPr id="149" name="Google Shape;149;p8" descr="An open book with a cartoon owl on i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9700" y="1426714"/>
            <a:ext cx="15468600" cy="8701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9"/>
          <p:cNvSpPr txBox="1">
            <a:spLocks noGrp="1"/>
          </p:cNvSpPr>
          <p:nvPr>
            <p:ph type="title"/>
          </p:nvPr>
        </p:nvSpPr>
        <p:spPr>
          <a:xfrm>
            <a:off x="281051" y="-168848"/>
            <a:ext cx="16024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Autofit/>
          </a:bodyPr>
          <a:lstStyle/>
          <a:p>
            <a:pPr>
              <a:buClr>
                <a:schemeClr val="dk1"/>
              </a:buClr>
            </a:pPr>
            <a:r>
              <a:rPr lang="en" b="1" dirty="0">
                <a:solidFill>
                  <a:schemeClr val="dk1"/>
                </a:solidFill>
                <a:latin typeface="Playfair Display"/>
                <a:sym typeface="Arial"/>
              </a:rPr>
              <a:t>Application of Deep Learning</a:t>
            </a:r>
            <a:endParaRPr b="1" dirty="0">
              <a:solidFill>
                <a:schemeClr val="dk1"/>
              </a:solidFill>
              <a:latin typeface="Playfair Display"/>
              <a:sym typeface="Arial"/>
            </a:endParaRPr>
          </a:p>
        </p:txBody>
      </p:sp>
      <p:pic>
        <p:nvPicPr>
          <p:cNvPr id="155" name="Google Shape;155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1550" y="1103851"/>
            <a:ext cx="7298800" cy="411155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56" name="Google Shape;156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0650" y="6090099"/>
            <a:ext cx="7177000" cy="298562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57" name="Google Shape;157;p9"/>
          <p:cNvSpPr txBox="1"/>
          <p:nvPr/>
        </p:nvSpPr>
        <p:spPr>
          <a:xfrm>
            <a:off x="2286000" y="5181600"/>
            <a:ext cx="38766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object detection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9"/>
          <p:cNvSpPr txBox="1"/>
          <p:nvPr/>
        </p:nvSpPr>
        <p:spPr>
          <a:xfrm>
            <a:off x="4779400" y="8938876"/>
            <a:ext cx="60000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Generation of Language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9"/>
          <p:cNvSpPr txBox="1"/>
          <p:nvPr/>
        </p:nvSpPr>
        <p:spPr>
          <a:xfrm>
            <a:off x="12511750" y="5713450"/>
            <a:ext cx="4632600" cy="7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Real-time tracking </a:t>
            </a:r>
            <a:endParaRPr sz="2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424301" y="959100"/>
            <a:ext cx="7176986" cy="4787052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149</Words>
  <Application>Microsoft Office PowerPoint</Application>
  <PresentationFormat>Custom</PresentationFormat>
  <Paragraphs>24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Playfair Display</vt:lpstr>
      <vt:lpstr>Roboto</vt:lpstr>
      <vt:lpstr>Arial</vt:lpstr>
      <vt:lpstr>Lato</vt:lpstr>
      <vt:lpstr>Coral</vt:lpstr>
      <vt:lpstr>PowerPoint Presentation</vt:lpstr>
      <vt:lpstr>THE CONCEPT</vt:lpstr>
      <vt:lpstr>Traditional vs ML</vt:lpstr>
      <vt:lpstr>ML</vt:lpstr>
      <vt:lpstr>PowerPoint Presentation</vt:lpstr>
      <vt:lpstr>Reinforcement Learning</vt:lpstr>
      <vt:lpstr>PowerPoint Presentation</vt:lpstr>
      <vt:lpstr>PowerPoint Presentation</vt:lpstr>
      <vt:lpstr>Application of Deep Learning</vt:lpstr>
      <vt:lpstr>Smart Compose </vt:lpstr>
      <vt:lpstr>Google Len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makama</dc:creator>
  <cp:lastModifiedBy>Dattijo Murtala Makama</cp:lastModifiedBy>
  <cp:revision>3</cp:revision>
  <dcterms:created xsi:type="dcterms:W3CDTF">2024-04-09T14:24:11Z</dcterms:created>
  <dcterms:modified xsi:type="dcterms:W3CDTF">2024-04-11T08:39:52Z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2024-04-09T00:00:00Z</vt:filetime>
  </property>
  <property fmtid="{D5CDD505-2E9C-101B-9397-08002B2CF9AE}" pid="3" name="Producer">
    <vt:lpwstr>3-Heights(TM) PDF Security Shell 4.8.25.2 (http://www.pdf-tools.com)</vt:lpwstr>
  </property>
</Properties>
</file>